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199769" y="3523802"/>
            <a:ext cx="1325451" cy="24256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Søknaden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188730" y="3773016"/>
            <a:ext cx="1472562" cy="24219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åpner 02.04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Den europeiske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Nye vennskap </a:t>
            </a:r>
            <a:br>
              <a:rPr lang="fr-FR"/>
            </a:br>
            <a:r>
              <a:rPr lang="fr-FR"/>
              <a:t>starter her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Den europeiske union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E6A7277-5B72-7F00-DCFC-40451BE321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931" r="-1571"/>
          <a:stretch/>
        </p:blipFill>
        <p:spPr>
          <a:xfrm>
            <a:off x="159489" y="4227871"/>
            <a:ext cx="1398281" cy="74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119A842-19B1-0E82-22A0-C5DF267B6C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57E89E7-E66D-30CF-C912-F0787C76E0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17AB29E-0016-584D-DDB3-6B92AE7D83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D27FA61-D7FF-4DD5-A46B-D495EE3AFB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F8A5D8E-4D2A-4549-A68F-F1D790D934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23996A-7DF5-455F-9502-A45EFF6BD323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12139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2025-01-16T22:33:03Z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